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9769"/>
  </p:normalViewPr>
  <p:slideViewPr>
    <p:cSldViewPr snapToGrid="0" showGuides="1">
      <p:cViewPr varScale="1">
        <p:scale>
          <a:sx n="103" d="100"/>
          <a:sy n="103" d="100"/>
        </p:scale>
        <p:origin x="852" y="114"/>
      </p:cViewPr>
      <p:guideLst>
        <p:guide orient="horz" pos="663"/>
        <p:guide pos="892"/>
        <p:guide pos="74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5856B-DC91-43BE-9D6B-C57B769B115C}" type="datetimeFigureOut">
              <a:rPr lang="es-CO" smtClean="0"/>
              <a:t>10/08/2022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CFF4-6656-46E7-A2FD-A3721C24AA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37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3870057"/>
            <a:ext cx="7729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cs typeface="Arial" panose="020B0604020202020204" pitchFamily="34" charset="0"/>
              </a:rPr>
              <a:t>Protocolos de bioseguridad </a:t>
            </a:r>
            <a:r>
              <a:rPr lang="es-E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Covid-19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Itagüí</a:t>
            </a:r>
            <a:endParaRPr lang="es-E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Agosto 2022</a:t>
            </a:r>
            <a:endParaRPr lang="es-E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Secretaría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de Salud y Protección Social</a:t>
            </a:r>
          </a:p>
          <a:p>
            <a:pPr algn="ctr"/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Subsecretaría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120974" cy="996747"/>
          </a:xfrm>
          <a:prstGeom prst="rect">
            <a:avLst/>
          </a:prstGeom>
        </p:spPr>
      </p:pic>
      <p:pic>
        <p:nvPicPr>
          <p:cNvPr id="9" name="image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243" y="1175657"/>
            <a:ext cx="8952043" cy="45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069458" cy="983868"/>
          </a:xfrm>
          <a:prstGeom prst="rect">
            <a:avLst/>
          </a:prstGeom>
        </p:spPr>
      </p:pic>
      <p:pic>
        <p:nvPicPr>
          <p:cNvPr id="9" name="image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0357" y="1204448"/>
            <a:ext cx="9211286" cy="45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80364"/>
            <a:ext cx="12192000" cy="1177636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21033" y="2020968"/>
            <a:ext cx="93499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+mj-lt"/>
              </a:rPr>
              <a:t>Se decreto aislamiento selectivo con distanciamiento individual, responsable y reactivación económica segura.</a:t>
            </a:r>
          </a:p>
          <a:p>
            <a:pPr algn="just"/>
            <a:endParaRPr lang="es-ES" sz="2400" dirty="0">
              <a:latin typeface="+mj-lt"/>
            </a:endParaRPr>
          </a:p>
          <a:p>
            <a:pPr algn="just"/>
            <a:r>
              <a:rPr lang="es-ES" sz="2400" b="1" dirty="0" smtClean="0">
                <a:latin typeface="+mj-lt"/>
              </a:rPr>
              <a:t>Una pandemia tiene 3 fases:</a:t>
            </a:r>
            <a:endParaRPr lang="es-ES" sz="2400" dirty="0" smtClean="0">
              <a:latin typeface="+mj-lt"/>
            </a:endParaRPr>
          </a:p>
          <a:p>
            <a:pPr algn="just"/>
            <a:endParaRPr lang="es-ES" sz="24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+mj-lt"/>
              </a:rPr>
              <a:t>Fase de preparación (alerta)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+mj-lt"/>
              </a:rPr>
              <a:t>Fase de contención ( primer caso</a:t>
            </a:r>
            <a:r>
              <a:rPr lang="es-ES" sz="2400" dirty="0" smtClean="0">
                <a:latin typeface="+mj-lt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+mj-lt"/>
              </a:rPr>
              <a:t>Fase de mitigación (medidas) para disminuir el impacto de la enfermedad (morbilidad y mortalidad).</a:t>
            </a:r>
            <a:endParaRPr lang="en-US" sz="2400" dirty="0">
              <a:latin typeface="+mj-lt"/>
            </a:endParaRPr>
          </a:p>
          <a:p>
            <a:pPr algn="just"/>
            <a:endParaRPr lang="es-ES" sz="20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20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20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3" y="83551"/>
            <a:ext cx="1162343" cy="11623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222" y="2012747"/>
            <a:ext cx="2404124" cy="16910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21033" y="1324360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Decreto 655/2022 28 de abril</a:t>
            </a:r>
          </a:p>
        </p:txBody>
      </p:sp>
    </p:spTree>
    <p:extLst>
      <p:ext uri="{BB962C8B-B14F-4D97-AF65-F5344CB8AC3E}">
        <p14:creationId xmlns:p14="http://schemas.microsoft.com/office/powerpoint/2010/main" val="26883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80364"/>
            <a:ext cx="12192000" cy="1177636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39458" y="2005511"/>
            <a:ext cx="712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Monitoreo, seguimiento masivo y sistemático</a:t>
            </a:r>
            <a:endParaRPr lang="es-ES" sz="2800" b="1" dirty="0"/>
          </a:p>
        </p:txBody>
      </p:sp>
      <p:pic>
        <p:nvPicPr>
          <p:cNvPr id="1030" name="Picture 6" descr="Ponte en modo PR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58" y="2965582"/>
            <a:ext cx="6277665" cy="22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421033" y="1324360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Decreto 1374/2020 PRASS</a:t>
            </a:r>
          </a:p>
        </p:txBody>
      </p:sp>
    </p:spTree>
    <p:extLst>
      <p:ext uri="{BB962C8B-B14F-4D97-AF65-F5344CB8AC3E}">
        <p14:creationId xmlns:p14="http://schemas.microsoft.com/office/powerpoint/2010/main" val="36857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66983" y="2266369"/>
            <a:ext cx="104093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Ninguna vacuna tiene efectividad del 100% en la prevención del contagio.</a:t>
            </a:r>
            <a:endParaRPr lang="es-ES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Estas medidas son para personas vacunadas y no vacunadas.</a:t>
            </a:r>
            <a:endParaRPr lang="es-ES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Distanciamiento individual responsable.</a:t>
            </a:r>
            <a:endParaRPr lang="es-ES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Medidas de reactivación progresiva en actividades económicas y sociales de acuerdo a los protocolos de bioseguridad. No habrá toques de queda ni restricciones de horario.</a:t>
            </a:r>
            <a:endParaRPr lang="es-ES" sz="2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14" y="1927306"/>
            <a:ext cx="2163651" cy="16450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94632" y="1556529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Medidas de Bioseguridad y Autocuidado</a:t>
            </a:r>
          </a:p>
        </p:txBody>
      </p:sp>
    </p:spTree>
    <p:extLst>
      <p:ext uri="{BB962C8B-B14F-4D97-AF65-F5344CB8AC3E}">
        <p14:creationId xmlns:p14="http://schemas.microsoft.com/office/powerpoint/2010/main" val="13369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151643"/>
            <a:ext cx="956281" cy="9562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94162" y="2187553"/>
            <a:ext cx="115639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endParaRPr lang="es-ES" dirty="0"/>
          </a:p>
          <a:p>
            <a:r>
              <a:rPr lang="es-ES" dirty="0"/>
              <a:t>Aislamiento selectivo en municipios cuando las UCI tengan su ocupación mayor a 85%.</a:t>
            </a:r>
          </a:p>
          <a:p>
            <a:endParaRPr lang="es-ES" dirty="0"/>
          </a:p>
          <a:p>
            <a:r>
              <a:rPr lang="es-ES" dirty="0"/>
              <a:t>Plan nacional de vacunación.</a:t>
            </a:r>
          </a:p>
          <a:p>
            <a:endParaRPr lang="es-ES" dirty="0"/>
          </a:p>
          <a:p>
            <a:r>
              <a:rPr lang="es-ES" dirty="0"/>
              <a:t>Las entidades territoriales no podrán exigir carnet de vacunación.</a:t>
            </a:r>
          </a:p>
          <a:p>
            <a:endParaRPr lang="es-ES" dirty="0"/>
          </a:p>
          <a:p>
            <a:r>
              <a:rPr lang="es-ES" dirty="0"/>
              <a:t>Retiro del uso del tapabocas.</a:t>
            </a:r>
          </a:p>
          <a:p>
            <a:endParaRPr lang="es-ES" dirty="0"/>
          </a:p>
          <a:p>
            <a:r>
              <a:rPr lang="es-ES" dirty="0"/>
              <a:t>Vacunación </a:t>
            </a:r>
            <a:r>
              <a:rPr lang="es-ES" dirty="0" smtClean="0"/>
              <a:t>70-40%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96" y="3269214"/>
            <a:ext cx="3322084" cy="211699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94632" y="1556529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Medidas de Bioseguridad y Autocuidado</a:t>
            </a:r>
          </a:p>
        </p:txBody>
      </p:sp>
    </p:spTree>
    <p:extLst>
      <p:ext uri="{BB962C8B-B14F-4D97-AF65-F5344CB8AC3E}">
        <p14:creationId xmlns:p14="http://schemas.microsoft.com/office/powerpoint/2010/main" val="20524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29237" y="1455643"/>
            <a:ext cx="106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Protocolos de bioseguridad para prevenir el COVID-19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42471" y="2845202"/>
            <a:ext cx="5824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marL="0" indent="0">
              <a:buNone/>
            </a:pPr>
            <a:r>
              <a:rPr lang="es-CO" dirty="0"/>
              <a:t>Medidas Generales:</a:t>
            </a:r>
          </a:p>
          <a:p>
            <a:r>
              <a:rPr lang="es-CO" dirty="0"/>
              <a:t>Autocuidado.</a:t>
            </a:r>
          </a:p>
          <a:p>
            <a:r>
              <a:rPr lang="es-CO" dirty="0"/>
              <a:t>Esquema de vacunación y refuerzo.</a:t>
            </a:r>
          </a:p>
          <a:p>
            <a:r>
              <a:rPr lang="es-CO" dirty="0"/>
              <a:t>Lavado e higiene de manos.</a:t>
            </a:r>
          </a:p>
          <a:p>
            <a:r>
              <a:rPr lang="es-CO" dirty="0"/>
              <a:t>Distanciamiento físico, evite aglomeraciones.</a:t>
            </a:r>
          </a:p>
          <a:p>
            <a:r>
              <a:rPr lang="es-CO" dirty="0"/>
              <a:t>Ventilación.</a:t>
            </a:r>
          </a:p>
          <a:p>
            <a:r>
              <a:rPr lang="es-CO" dirty="0"/>
              <a:t>Aislamiento preventivo si presenta síntomas respiratorios.</a:t>
            </a:r>
          </a:p>
          <a:p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84" y="2444146"/>
            <a:ext cx="3472268" cy="23083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92474" y="2140807"/>
            <a:ext cx="1065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Resolución 692 del 29 abril/2022</a:t>
            </a:r>
          </a:p>
        </p:txBody>
      </p:sp>
    </p:spTree>
    <p:extLst>
      <p:ext uri="{BB962C8B-B14F-4D97-AF65-F5344CB8AC3E}">
        <p14:creationId xmlns:p14="http://schemas.microsoft.com/office/powerpoint/2010/main" val="13292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796530" y="2567910"/>
            <a:ext cx="6098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marL="0" indent="0">
              <a:buNone/>
            </a:pPr>
            <a:r>
              <a:rPr lang="es-ES" dirty="0">
                <a:solidFill>
                  <a:srgbClr val="0055B2"/>
                </a:solidFill>
              </a:rPr>
              <a:t>Uso de tapabocas:</a:t>
            </a:r>
          </a:p>
          <a:p>
            <a:endParaRPr lang="es-ES" dirty="0"/>
          </a:p>
          <a:p>
            <a:r>
              <a:rPr lang="es-ES" dirty="0"/>
              <a:t>Si la cobertura es menor del 70% y 40%.</a:t>
            </a:r>
          </a:p>
          <a:p>
            <a:r>
              <a:rPr lang="es-ES" dirty="0"/>
              <a:t>No en colegios y escuelas.</a:t>
            </a:r>
          </a:p>
          <a:p>
            <a:r>
              <a:rPr lang="es-ES" dirty="0"/>
              <a:t>Se recomienda en personas con comorbilidades y en personas no vacunados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Transporte público y instituciones de salud.</a:t>
            </a:r>
            <a:endParaRPr lang="es-ES" dirty="0"/>
          </a:p>
          <a:p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74" y="2445780"/>
            <a:ext cx="3792639" cy="227558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92474" y="1529736"/>
            <a:ext cx="106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Resolución 692 del 29 abril/2022</a:t>
            </a:r>
          </a:p>
        </p:txBody>
      </p:sp>
    </p:spTree>
    <p:extLst>
      <p:ext uri="{BB962C8B-B14F-4D97-AF65-F5344CB8AC3E}">
        <p14:creationId xmlns:p14="http://schemas.microsoft.com/office/powerpoint/2010/main" val="2496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97992" y="2778137"/>
            <a:ext cx="6396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r>
              <a:rPr lang="es-ES" dirty="0" smtClean="0"/>
              <a:t>El </a:t>
            </a:r>
            <a:r>
              <a:rPr lang="es-ES" dirty="0"/>
              <a:t>cual tiene como objetivo cortar la cadena de transmisión.</a:t>
            </a:r>
          </a:p>
          <a:p>
            <a:r>
              <a:rPr lang="es-ES" dirty="0"/>
              <a:t>Se reduce el tiempo de aislamiento a 7 días.</a:t>
            </a:r>
          </a:p>
          <a:p>
            <a:endParaRPr lang="es-ES" dirty="0"/>
          </a:p>
          <a:p>
            <a:r>
              <a:rPr lang="es-ES" dirty="0"/>
              <a:t>Pruebas de COVID-19</a:t>
            </a:r>
          </a:p>
          <a:p>
            <a:r>
              <a:rPr lang="es-ES" dirty="0"/>
              <a:t>Antígenos</a:t>
            </a:r>
          </a:p>
          <a:p>
            <a:r>
              <a:rPr lang="es-ES" dirty="0"/>
              <a:t>PCR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0" y="2796324"/>
            <a:ext cx="3699878" cy="246574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91015" y="2084396"/>
            <a:ext cx="920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Decreto 1374/2020 PRASS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29237" y="1455643"/>
            <a:ext cx="106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Nuevos lineamientos para el uso de pruebas COVID-19</a:t>
            </a:r>
          </a:p>
        </p:txBody>
      </p:sp>
    </p:spTree>
    <p:extLst>
      <p:ext uri="{BB962C8B-B14F-4D97-AF65-F5344CB8AC3E}">
        <p14:creationId xmlns:p14="http://schemas.microsoft.com/office/powerpoint/2010/main" val="26100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38100"/>
            <a:ext cx="1232380" cy="10694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68" y="1222504"/>
            <a:ext cx="9393596" cy="45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389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Ximena Muñoz Jurado</cp:lastModifiedBy>
  <cp:revision>91</cp:revision>
  <dcterms:created xsi:type="dcterms:W3CDTF">2020-01-03T19:29:38Z</dcterms:created>
  <dcterms:modified xsi:type="dcterms:W3CDTF">2022-08-10T17:04:37Z</dcterms:modified>
</cp:coreProperties>
</file>